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7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4/3/14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t>4/3/14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4/3/14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4/3/14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4/3/14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4/3/14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4/3/14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4/3/14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4/3/14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4/3/14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4/3/14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4/3/14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MapKvetch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Map-Based iPhone App of Jewish Landmarks in NYC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50" y="801557"/>
            <a:ext cx="5136626" cy="3430134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2270765" y="410486"/>
            <a:ext cx="1590819" cy="1513666"/>
          </a:xfrm>
          <a:prstGeom prst="wedgeEllipseCallout">
            <a:avLst>
              <a:gd name="adj1" fmla="val 86276"/>
              <a:gd name="adj2" fmla="val 541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/>
              <a:t>Damn, where is the Seminary?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8352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i</a:t>
            </a:r>
            <a:r>
              <a:rPr lang="en-US" dirty="0" smtClean="0"/>
              <a:t>s this Done? //make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/>
              <a:t>Xcode</a:t>
            </a:r>
            <a:r>
              <a:rPr lang="en-US" dirty="0"/>
              <a:t> - Apple’s </a:t>
            </a:r>
            <a:r>
              <a:rPr lang="en-US" dirty="0" err="1"/>
              <a:t>iOS</a:t>
            </a:r>
            <a:r>
              <a:rPr lang="en-US" dirty="0"/>
              <a:t> Integrated Development Environment (IDE</a:t>
            </a:r>
            <a:r>
              <a:rPr lang="en-US" dirty="0" smtClean="0"/>
              <a:t>)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MapKit</a:t>
            </a:r>
            <a:r>
              <a:rPr lang="en-US" dirty="0" smtClean="0"/>
              <a:t> Framework - Apple </a:t>
            </a:r>
            <a:r>
              <a:rPr lang="en-US" dirty="0"/>
              <a:t>Maps framework for creating map-based </a:t>
            </a:r>
            <a:r>
              <a:rPr lang="en-US" dirty="0" smtClean="0"/>
              <a:t>apps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- version control </a:t>
            </a:r>
            <a:r>
              <a:rPr lang="en-US" dirty="0" smtClean="0"/>
              <a:t>software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- Free hosting for open-source projects</a:t>
            </a:r>
          </a:p>
        </p:txBody>
      </p:sp>
    </p:spTree>
    <p:extLst>
      <p:ext uri="{BB962C8B-B14F-4D97-AF65-F5344CB8AC3E}">
        <p14:creationId xmlns:p14="http://schemas.microsoft.com/office/powerpoint/2010/main" val="285140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 //TODO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Custom Pin Icons</a:t>
            </a:r>
          </a:p>
          <a:p>
            <a:pPr>
              <a:buFont typeface="Arial"/>
              <a:buChar char="•"/>
            </a:pPr>
            <a:r>
              <a:rPr lang="en-US" dirty="0" smtClean="0"/>
              <a:t>Location Detail View</a:t>
            </a:r>
          </a:p>
          <a:p>
            <a:pPr>
              <a:buFont typeface="Arial"/>
              <a:buChar char="•"/>
            </a:pPr>
            <a:r>
              <a:rPr lang="en-US" dirty="0" smtClean="0"/>
              <a:t>Location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93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./execute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7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/</a:t>
            </a:r>
            <a:r>
              <a:rPr lang="en-US" dirty="0" smtClean="0"/>
              <a:t>/ReadMe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What is </a:t>
            </a:r>
            <a:r>
              <a:rPr lang="en-US" dirty="0" err="1" smtClean="0"/>
              <a:t>MapKvetch</a:t>
            </a:r>
            <a:r>
              <a:rPr lang="en-US" dirty="0" smtClean="0"/>
              <a:t>?</a:t>
            </a:r>
          </a:p>
          <a:p>
            <a:pPr>
              <a:buFont typeface="Arial"/>
              <a:buChar char="•"/>
            </a:pPr>
            <a:r>
              <a:rPr lang="en-US" dirty="0" smtClean="0"/>
              <a:t>Modern Jewish Studies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Computer Science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Language</a:t>
            </a:r>
          </a:p>
          <a:p>
            <a:pPr>
              <a:buFont typeface="Arial"/>
              <a:buChar char="•"/>
            </a:pPr>
            <a:r>
              <a:rPr lang="en-US" dirty="0" smtClean="0"/>
              <a:t>Project Design</a:t>
            </a:r>
          </a:p>
          <a:p>
            <a:pPr>
              <a:buFont typeface="Arial"/>
              <a:buChar char="•"/>
            </a:pPr>
            <a:r>
              <a:rPr lang="en-US" dirty="0" smtClean="0"/>
              <a:t>Why An App?</a:t>
            </a:r>
          </a:p>
          <a:p>
            <a:pPr>
              <a:buFont typeface="Arial"/>
              <a:buChar char="•"/>
            </a:pPr>
            <a:r>
              <a:rPr lang="en-US" dirty="0" smtClean="0"/>
              <a:t>How is this done?</a:t>
            </a:r>
          </a:p>
          <a:p>
            <a:pPr>
              <a:buFont typeface="Arial"/>
              <a:buChar char="•"/>
            </a:pPr>
            <a:r>
              <a:rPr lang="en-US" dirty="0" smtClean="0"/>
              <a:t>Future Plans</a:t>
            </a:r>
          </a:p>
          <a:p>
            <a:pPr>
              <a:buFont typeface="Arial"/>
              <a:buChar char="•"/>
            </a:pPr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Kvetching //</a:t>
            </a:r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 smtClean="0"/>
              <a:t>MapKvetch</a:t>
            </a:r>
            <a:r>
              <a:rPr lang="en-US" dirty="0" smtClean="0"/>
              <a:t> is a Map-Based iPhone app which allows users to find Jewish landmarks around New York City.</a:t>
            </a:r>
          </a:p>
          <a:p>
            <a:pPr>
              <a:buFont typeface="Arial"/>
              <a:buChar char="•"/>
            </a:pPr>
            <a:r>
              <a:rPr lang="en-US" dirty="0" smtClean="0"/>
              <a:t>Location-based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App would focus on the user’s </a:t>
            </a:r>
            <a:r>
              <a:rPr lang="en-US" dirty="0" smtClean="0"/>
              <a:t>location</a:t>
            </a:r>
          </a:p>
          <a:p>
            <a:pPr lvl="0">
              <a:buClr>
                <a:srgbClr val="FF8600"/>
              </a:buClr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</a:rPr>
              <a:t>No Loading</a:t>
            </a:r>
          </a:p>
          <a:p>
            <a:pPr lvl="1">
              <a:buClr>
                <a:srgbClr val="FF8600"/>
              </a:buClr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</a:rPr>
              <a:t>All data is stored in-app, can be accessed even if user does not have an internet connection.</a:t>
            </a:r>
          </a:p>
          <a:p>
            <a:pPr lvl="1">
              <a:buClr>
                <a:srgbClr val="FF8600"/>
              </a:buClr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</a:rPr>
              <a:t>Also allow for the ability to download info if desired.</a:t>
            </a:r>
            <a:endParaRPr lang="en-US" dirty="0">
              <a:solidFill>
                <a:prstClr val="white"/>
              </a:solidFill>
            </a:endParaRPr>
          </a:p>
          <a:p>
            <a:pPr lvl="1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4469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Jewish Studies //lib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Modern Jewish </a:t>
            </a:r>
            <a:r>
              <a:rPr lang="en-US" dirty="0" smtClean="0"/>
              <a:t>Literature</a:t>
            </a:r>
          </a:p>
          <a:p>
            <a:pPr lvl="1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I</a:t>
            </a:r>
            <a:r>
              <a:rPr lang="en-US" dirty="0" smtClean="0"/>
              <a:t>mmigrant </a:t>
            </a:r>
            <a:r>
              <a:rPr lang="en-US" dirty="0" smtClean="0"/>
              <a:t>Experience</a:t>
            </a:r>
          </a:p>
          <a:p>
            <a:pPr lvl="2">
              <a:buFont typeface="Arial"/>
              <a:buChar char="•"/>
            </a:pPr>
            <a:r>
              <a:rPr lang="en-US" dirty="0"/>
              <a:t>Abraham </a:t>
            </a:r>
            <a:r>
              <a:rPr lang="en-US" dirty="0" err="1"/>
              <a:t>Cahan</a:t>
            </a:r>
            <a:r>
              <a:rPr lang="en-US" dirty="0"/>
              <a:t> (</a:t>
            </a:r>
            <a:r>
              <a:rPr lang="en-US" dirty="0" err="1"/>
              <a:t>Yekl</a:t>
            </a:r>
            <a:r>
              <a:rPr lang="en-US" dirty="0"/>
              <a:t>, Imported Bridegroom)</a:t>
            </a:r>
          </a:p>
          <a:p>
            <a:pPr lvl="2">
              <a:buFont typeface="Arial"/>
              <a:buChar char="•"/>
            </a:pPr>
            <a:r>
              <a:rPr lang="en-US" dirty="0" err="1"/>
              <a:t>Anzia</a:t>
            </a:r>
            <a:r>
              <a:rPr lang="en-US" dirty="0"/>
              <a:t> </a:t>
            </a:r>
            <a:r>
              <a:rPr lang="en-US" dirty="0" err="1"/>
              <a:t>Yezierska</a:t>
            </a:r>
            <a:r>
              <a:rPr lang="en-US" dirty="0"/>
              <a:t> (Bread Givers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Holocaust</a:t>
            </a:r>
            <a:endParaRPr lang="en-US" dirty="0" smtClean="0"/>
          </a:p>
          <a:p>
            <a:pPr lvl="2">
              <a:buFont typeface="Arial"/>
              <a:buChar char="•"/>
            </a:pPr>
            <a:r>
              <a:rPr lang="en-US" dirty="0" smtClean="0"/>
              <a:t>Art </a:t>
            </a:r>
            <a:r>
              <a:rPr lang="en-US" dirty="0" err="1" smtClean="0"/>
              <a:t>Spiegelman</a:t>
            </a:r>
            <a:r>
              <a:rPr lang="en-US" dirty="0" smtClean="0"/>
              <a:t> (</a:t>
            </a:r>
            <a:r>
              <a:rPr lang="en-US" dirty="0" err="1" smtClean="0"/>
              <a:t>Maus</a:t>
            </a:r>
            <a:r>
              <a:rPr lang="en-US" dirty="0" smtClean="0"/>
              <a:t>)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/>
              <a:t>Modern </a:t>
            </a:r>
            <a:r>
              <a:rPr lang="en-US" dirty="0" smtClean="0"/>
              <a:t>Conservative Experience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Greenburg Hebrew Center (</a:t>
            </a:r>
            <a:r>
              <a:rPr lang="en-US" dirty="0"/>
              <a:t>M</a:t>
            </a:r>
            <a:r>
              <a:rPr lang="en-US" dirty="0" smtClean="0"/>
              <a:t>y Synagogue)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JTS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1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//lib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Application Development</a:t>
            </a:r>
          </a:p>
          <a:p>
            <a:pPr>
              <a:buFont typeface="Arial"/>
              <a:buChar char="•"/>
            </a:pPr>
            <a:r>
              <a:rPr lang="en-US" dirty="0" smtClean="0"/>
              <a:t>User Experience Design</a:t>
            </a:r>
          </a:p>
          <a:p>
            <a:pPr>
              <a:buFont typeface="Arial"/>
              <a:buChar char="•"/>
            </a:pPr>
            <a:r>
              <a:rPr lang="en-US" dirty="0" smtClean="0"/>
              <a:t>Mobile Development</a:t>
            </a:r>
          </a:p>
          <a:p>
            <a:pPr>
              <a:buFont typeface="Arial"/>
              <a:buChar char="•"/>
            </a:pPr>
            <a:r>
              <a:rPr lang="en-US" dirty="0" smtClean="0"/>
              <a:t>Building great user experiences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39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20493" y="2694110"/>
            <a:ext cx="8501389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		   +               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6" y="2904988"/>
            <a:ext cx="2037143" cy="102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7" y="2904988"/>
            <a:ext cx="1530358" cy="102375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789486" y="2318027"/>
            <a:ext cx="49681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788" y="2922692"/>
            <a:ext cx="1006052" cy="10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1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//Objective-C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JTS and CU experiences parallel on Language</a:t>
            </a:r>
          </a:p>
          <a:p>
            <a:pPr>
              <a:buFont typeface="Arial"/>
              <a:buChar char="•"/>
            </a:pPr>
            <a:r>
              <a:rPr lang="en-US" dirty="0" smtClean="0"/>
              <a:t>JTS: Study English, Hebrew, Yiddish</a:t>
            </a:r>
          </a:p>
          <a:p>
            <a:pPr>
              <a:buFont typeface="Arial"/>
              <a:buChar char="•"/>
            </a:pPr>
            <a:r>
              <a:rPr lang="en-US" dirty="0" smtClean="0"/>
              <a:t>CU: C, C#, Java, Python, Lisp, …</a:t>
            </a:r>
          </a:p>
          <a:p>
            <a:pPr>
              <a:buFont typeface="Arial"/>
              <a:buChar char="•"/>
            </a:pPr>
            <a:r>
              <a:rPr lang="en-US" dirty="0" smtClean="0"/>
              <a:t>We use language every day, take it for granted</a:t>
            </a:r>
          </a:p>
          <a:p>
            <a:pPr>
              <a:buFont typeface="Arial"/>
              <a:buChar char="•"/>
            </a:pPr>
            <a:r>
              <a:rPr lang="en-US" dirty="0" smtClean="0"/>
              <a:t>Language goes into making great literary works as well as making great apps</a:t>
            </a:r>
          </a:p>
        </p:txBody>
      </p:sp>
    </p:spTree>
    <p:extLst>
      <p:ext uri="{BB962C8B-B14F-4D97-AF65-F5344CB8AC3E}">
        <p14:creationId xmlns:p14="http://schemas.microsoft.com/office/powerpoint/2010/main" val="3009697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4-04-03 at 12.41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17" y="2373122"/>
            <a:ext cx="2377215" cy="4215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67666"/>
            <a:ext cx="7315200" cy="1154097"/>
          </a:xfrm>
        </p:spPr>
        <p:txBody>
          <a:bodyPr/>
          <a:lstStyle/>
          <a:p>
            <a:r>
              <a:rPr lang="en-US" dirty="0" smtClean="0"/>
              <a:t>Design //GUI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0" y="2373122"/>
            <a:ext cx="3624606" cy="4215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116" y="2373122"/>
            <a:ext cx="2366594" cy="42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 App? </a:t>
            </a:r>
            <a:r>
              <a:rPr lang="en-US" dirty="0"/>
              <a:t>//Cocoa Touch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Mobile, anyone can access it anywhere</a:t>
            </a:r>
          </a:p>
          <a:p>
            <a:pPr>
              <a:buFont typeface="Arial"/>
              <a:buChar char="•"/>
            </a:pPr>
            <a:r>
              <a:rPr lang="en-US" dirty="0" smtClean="0"/>
              <a:t>Gives me an excuse to design for a new platform/language</a:t>
            </a:r>
          </a:p>
          <a:p>
            <a:pPr>
              <a:buFont typeface="Arial"/>
              <a:buChar char="•"/>
            </a:pPr>
            <a:r>
              <a:rPr lang="en-US" dirty="0" smtClean="0"/>
              <a:t>Open-Source software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Release this framework to the Jewish community</a:t>
            </a:r>
          </a:p>
          <a:p>
            <a:pPr>
              <a:buFont typeface="Arial"/>
              <a:buChar char="•"/>
            </a:pPr>
            <a:r>
              <a:rPr lang="en-US" dirty="0" smtClean="0"/>
              <a:t>Allows me to connect my MJS and CS majors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1710</TotalTime>
  <Words>346</Words>
  <Application>Microsoft Macintosh PowerPoint</Application>
  <PresentationFormat>On-screen Show (4:3)</PresentationFormat>
  <Paragraphs>60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Perspective</vt:lpstr>
      <vt:lpstr>MapKvetch</vt:lpstr>
      <vt:lpstr>Overview //ReadMe</vt:lpstr>
      <vt:lpstr>Start Kvetching //init</vt:lpstr>
      <vt:lpstr>Modern Jewish Studies //lib</vt:lpstr>
      <vt:lpstr>Computer Science //lib</vt:lpstr>
      <vt:lpstr>     +               =</vt:lpstr>
      <vt:lpstr>Language //Objective-C</vt:lpstr>
      <vt:lpstr>Design //GUI</vt:lpstr>
      <vt:lpstr>Why An App? //Cocoa Touch</vt:lpstr>
      <vt:lpstr>How is this Done? //make</vt:lpstr>
      <vt:lpstr>Future Plans //TODO</vt:lpstr>
      <vt:lpstr>Demo ./execute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MapKvetch</dc:title>
  <dc:creator>Josh Lieberman</dc:creator>
  <cp:lastModifiedBy>Josh Lieberman</cp:lastModifiedBy>
  <cp:revision>60</cp:revision>
  <dcterms:created xsi:type="dcterms:W3CDTF">2014-04-02T01:38:21Z</dcterms:created>
  <dcterms:modified xsi:type="dcterms:W3CDTF">2014-04-03T19:18:21Z</dcterms:modified>
</cp:coreProperties>
</file>